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5" r:id="rId8"/>
    <p:sldId id="264" r:id="rId9"/>
    <p:sldId id="269" r:id="rId10"/>
    <p:sldId id="270" r:id="rId11"/>
    <p:sldId id="271" r:id="rId12"/>
    <p:sldId id="263" r:id="rId13"/>
    <p:sldId id="261" r:id="rId14"/>
    <p:sldId id="262" r:id="rId15"/>
    <p:sldId id="268" r:id="rId16"/>
    <p:sldId id="260" r:id="rId17"/>
    <p:sldId id="266" r:id="rId18"/>
    <p:sldId id="279" r:id="rId19"/>
    <p:sldId id="259" r:id="rId20"/>
    <p:sldId id="275" r:id="rId21"/>
    <p:sldId id="274" r:id="rId22"/>
    <p:sldId id="273" r:id="rId23"/>
    <p:sldId id="272" r:id="rId24"/>
    <p:sldId id="280" r:id="rId25"/>
    <p:sldId id="278" r:id="rId26"/>
    <p:sldId id="277" r:id="rId27"/>
    <p:sldId id="282" r:id="rId28"/>
    <p:sldId id="281" r:id="rId29"/>
    <p:sldId id="285" r:id="rId30"/>
    <p:sldId id="287" r:id="rId31"/>
    <p:sldId id="288" r:id="rId32"/>
    <p:sldId id="296" r:id="rId33"/>
    <p:sldId id="295" r:id="rId34"/>
    <p:sldId id="294" r:id="rId35"/>
    <p:sldId id="298" r:id="rId36"/>
    <p:sldId id="297" r:id="rId37"/>
    <p:sldId id="293" r:id="rId38"/>
    <p:sldId id="300" r:id="rId39"/>
    <p:sldId id="286" r:id="rId40"/>
    <p:sldId id="284" r:id="rId41"/>
    <p:sldId id="289" r:id="rId42"/>
    <p:sldId id="290" r:id="rId43"/>
    <p:sldId id="291" r:id="rId44"/>
    <p:sldId id="292" r:id="rId4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20-3-2018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20-3-2018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20-3-2018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20-3-2018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20-3-2018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20-3-2018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20-3-2018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20-3-2018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20-3-2018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20-3-2018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20-3-2018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36C07-7E76-46D3-B86B-6AF7C60E533E}" type="datetimeFigureOut">
              <a:rPr lang="nl-NL" smtClean="0"/>
              <a:t>20-3-2018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dp5AGN1pN8" TargetMode="Externa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Z19wKznjv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HONFZIemIc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YCIRoHuKNU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NBMEtrTT8c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8knkV08QP0" TargetMode="Externa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Praktijk Opleiders Cursus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58988"/>
            <a:ext cx="3600401" cy="312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883" y="3797184"/>
            <a:ext cx="3825347" cy="2584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4543"/>
            <a:ext cx="2880320" cy="199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024" y="836712"/>
            <a:ext cx="32004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9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0766" y="332656"/>
            <a:ext cx="3589345" cy="1224136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Communiceren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48880"/>
            <a:ext cx="6304338" cy="361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887" y="5619889"/>
            <a:ext cx="2696149" cy="123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55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3744416" cy="1152128"/>
          </a:xfrm>
        </p:spPr>
        <p:txBody>
          <a:bodyPr/>
          <a:lstStyle/>
          <a:p>
            <a:r>
              <a:rPr lang="nl-NL" dirty="0" smtClean="0"/>
              <a:t>Communiceren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318" y="2276872"/>
            <a:ext cx="6387827" cy="349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55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3744416" cy="1080120"/>
          </a:xfrm>
        </p:spPr>
        <p:txBody>
          <a:bodyPr/>
          <a:lstStyle/>
          <a:p>
            <a:r>
              <a:rPr lang="nl-NL" dirty="0" smtClean="0"/>
              <a:t>Communiceren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01884"/>
            <a:ext cx="6067028" cy="369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83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3744416" cy="1080120"/>
          </a:xfrm>
        </p:spPr>
        <p:txBody>
          <a:bodyPr/>
          <a:lstStyle/>
          <a:p>
            <a:r>
              <a:rPr lang="nl-NL" dirty="0" smtClean="0"/>
              <a:t>Communiceren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odp5AGN1pN8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86000" y="2576513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55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3744416" cy="1080120"/>
          </a:xfrm>
        </p:spPr>
        <p:txBody>
          <a:bodyPr/>
          <a:lstStyle/>
          <a:p>
            <a:r>
              <a:rPr lang="nl-NL" dirty="0" smtClean="0"/>
              <a:t>Communiceren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132856"/>
            <a:ext cx="8219256" cy="3993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/>
              <a:t>Kern van het verhaal: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Denk na hoe een ander je hoort en ziet tijdens het communiceren!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761" y="3997873"/>
            <a:ext cx="2916749" cy="2117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83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Communiceren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25365"/>
            <a:ext cx="4924632" cy="4822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950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Luisteren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132856"/>
            <a:ext cx="8219256" cy="39933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 smtClean="0"/>
              <a:t>Actief luisteren is een vaardigheid die nodig is om doelgericht te communiceren.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Actief luisteren betekent dat je activiteiten onderneemt om na te gaan dat: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Wat je wilde zeggen ook zo is overgekomen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Wat je hoorde, datgene was wat de ander bedoelde over te brengen.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304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Luisteren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132856"/>
            <a:ext cx="8219256" cy="3993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Er zijn een drietal luistervaardigheden te onderscheiden: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Niet sturende luistervaardigheden;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Sturende luistervaardigheden;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Regelende luistervaardigheden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938932"/>
            <a:ext cx="2581274" cy="140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90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Luisteren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35" y="2636912"/>
            <a:ext cx="7197284" cy="2346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90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Luisteren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03" y="2348880"/>
            <a:ext cx="7188685" cy="298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90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Programma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132856"/>
            <a:ext cx="8219256" cy="399330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 smtClean="0"/>
              <a:t>Deze periode:</a:t>
            </a:r>
            <a:endParaRPr lang="nl-NL" dirty="0"/>
          </a:p>
          <a:p>
            <a:pPr>
              <a:buFont typeface="Arial" charset="0"/>
              <a:buChar char="•"/>
            </a:pPr>
            <a:r>
              <a:rPr lang="nl-NL" dirty="0" smtClean="0">
                <a:solidFill>
                  <a:srgbClr val="00B050"/>
                </a:solidFill>
              </a:rPr>
              <a:t>Leren en leerstijlen</a:t>
            </a:r>
          </a:p>
          <a:p>
            <a:pPr>
              <a:buFont typeface="Arial" charset="0"/>
              <a:buChar char="•"/>
            </a:pPr>
            <a:r>
              <a:rPr lang="nl-NL" dirty="0" smtClean="0">
                <a:solidFill>
                  <a:srgbClr val="00B050"/>
                </a:solidFill>
              </a:rPr>
              <a:t>Toepassen leren en leerstijlen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Communiceren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Conflicten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Instrueren 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Beoordelen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Afronden evaluatie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3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Luisteren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6"/>
            <a:ext cx="6684051" cy="375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80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Luisteren</a:t>
            </a:r>
            <a:endParaRPr lang="nl-NL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6250471" cy="7225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25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Luisteren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132856"/>
            <a:ext cx="8219256" cy="3993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Actief luisteren kan zowel verbaal (met woorden) als non-verbaal (zonder woorden, dus met houding, gebaren of mimiek).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Geef </a:t>
            </a:r>
            <a:r>
              <a:rPr lang="nl-NL" dirty="0"/>
              <a:t>van beiden drie voorbeelden uit </a:t>
            </a:r>
            <a:r>
              <a:rPr lang="nl-NL" dirty="0" smtClean="0"/>
              <a:t>je </a:t>
            </a:r>
            <a:r>
              <a:rPr lang="nl-NL" dirty="0"/>
              <a:t>eigen werksituatie.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791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Vragen stellen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62" y="2467893"/>
            <a:ext cx="7731590" cy="1753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505" y="4221088"/>
            <a:ext cx="1833935" cy="232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91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Vragen stellen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44" y="2636912"/>
            <a:ext cx="6915113" cy="24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379" y="5373215"/>
            <a:ext cx="6205842" cy="617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17134"/>
            <a:ext cx="8679216" cy="2440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6438"/>
            <a:ext cx="9421048" cy="345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6" y="2559472"/>
            <a:ext cx="9079549" cy="328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" y="2493501"/>
            <a:ext cx="9206912" cy="325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2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Vragen stellen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b="1" dirty="0" smtClean="0"/>
              <a:t>Samenvatten!!</a:t>
            </a:r>
            <a:endParaRPr lang="nl-NL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6048316" cy="25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705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Gesprek voeren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838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2276872"/>
            <a:ext cx="8003232" cy="33843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 smtClean="0"/>
              <a:t>Hoe wil je het aanpakken?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Openen (vertel waar je over wilt praten)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Informatie uitwisselen (vraag om informatie of geef informatie)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Naar het doel toe stappen (stimuleer om mee te denken aan een oplossing of aanpak van de inhoud van het gesprek)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Afsluiten (samenvatten/afspraken)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714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Gesprek voeren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838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2276872"/>
            <a:ext cx="8003232" cy="3384375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>
                <a:hlinkClick r:id="rId3"/>
              </a:rPr>
              <a:t>Gesprek voeren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714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Conflicten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838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50" y="2276475"/>
            <a:ext cx="7455313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882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Conflicten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838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57" y="2276475"/>
            <a:ext cx="7449498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34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Programma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132856"/>
            <a:ext cx="8219256" cy="3993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Vandaag:</a:t>
            </a:r>
          </a:p>
          <a:p>
            <a:pPr marL="0" indent="0">
              <a:buNone/>
            </a:pPr>
            <a:r>
              <a:rPr lang="nl-NL" dirty="0" smtClean="0"/>
              <a:t>Communiceren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84984"/>
            <a:ext cx="3600400" cy="271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95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Conflicten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838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38" y="2276475"/>
            <a:ext cx="7487736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34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Conflicten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838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57" y="2276475"/>
            <a:ext cx="7449498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34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Conflicten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838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50" y="2276475"/>
            <a:ext cx="7455313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927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Conflicten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838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11" y="2276475"/>
            <a:ext cx="7484390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927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Conflicten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838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27" y="2276475"/>
            <a:ext cx="7472759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34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Conflicten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838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11" y="2276475"/>
            <a:ext cx="7484390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480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Gesprek voeren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838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2276872"/>
            <a:ext cx="8003232" cy="3384375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En nu jullie!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>
                <a:hlinkClick r:id="rId3"/>
              </a:rPr>
              <a:t>Nog even alles op een rijtje!!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714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Gesprek voeren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838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2276872"/>
            <a:ext cx="8003232" cy="3384375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We gaan nu aan de slag met opdracht 2.6, 2.7, 2,8 en 2,9.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714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Gesprek voeren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838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68" y="1925366"/>
            <a:ext cx="5934741" cy="4705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021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Gesprek voeren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838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5793478" cy="501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666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3744416" cy="1152128"/>
          </a:xfrm>
        </p:spPr>
        <p:txBody>
          <a:bodyPr/>
          <a:lstStyle/>
          <a:p>
            <a:r>
              <a:rPr lang="nl-NL" dirty="0" smtClean="0"/>
              <a:t>Communiceren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132856"/>
            <a:ext cx="8219256" cy="3993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Ideeën en meningen in begrijpelijke taal aan anderen duidelijk maken.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Als het zo eenvoudig was, dan ontstonden en geen misverstanden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55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Gesprek voeren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838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93636"/>
            <a:ext cx="6280133" cy="411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28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Gesprek voeren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838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91" y="1740853"/>
            <a:ext cx="5120477" cy="500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05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0766" y="332656"/>
            <a:ext cx="3589345" cy="1152128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Communiceren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68" y="2142180"/>
            <a:ext cx="4187560" cy="420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55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3744416" cy="1080120"/>
          </a:xfrm>
        </p:spPr>
        <p:txBody>
          <a:bodyPr/>
          <a:lstStyle/>
          <a:p>
            <a:r>
              <a:rPr lang="nl-NL" dirty="0" smtClean="0"/>
              <a:t>Communiceren</a:t>
            </a:r>
            <a:endParaRPr lang="nl-NL" dirty="0"/>
          </a:p>
        </p:txBody>
      </p:sp>
      <p:pic>
        <p:nvPicPr>
          <p:cNvPr id="4" name="uYCIRoHuKNU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90763" y="2843213"/>
            <a:ext cx="4572000" cy="257175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90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3744416" cy="1080120"/>
          </a:xfrm>
        </p:spPr>
        <p:txBody>
          <a:bodyPr/>
          <a:lstStyle/>
          <a:p>
            <a:r>
              <a:rPr lang="nl-NL" dirty="0" smtClean="0"/>
              <a:t>Communiceren</a:t>
            </a:r>
            <a:endParaRPr lang="nl-NL" dirty="0"/>
          </a:p>
        </p:txBody>
      </p:sp>
      <p:pic>
        <p:nvPicPr>
          <p:cNvPr id="4" name="pNBMEtrTT8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90763" y="2843213"/>
            <a:ext cx="4572000" cy="257175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36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3744416" cy="1080120"/>
          </a:xfrm>
        </p:spPr>
        <p:txBody>
          <a:bodyPr/>
          <a:lstStyle/>
          <a:p>
            <a:r>
              <a:rPr lang="nl-NL" dirty="0" smtClean="0"/>
              <a:t>Communiceren</a:t>
            </a:r>
            <a:endParaRPr lang="nl-NL" dirty="0"/>
          </a:p>
        </p:txBody>
      </p:sp>
      <p:pic>
        <p:nvPicPr>
          <p:cNvPr id="4" name="n8knkV08QP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90763" y="2843213"/>
            <a:ext cx="4572000" cy="257175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521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3744416" cy="1152128"/>
          </a:xfrm>
        </p:spPr>
        <p:txBody>
          <a:bodyPr/>
          <a:lstStyle/>
          <a:p>
            <a:r>
              <a:rPr lang="nl-NL" dirty="0" smtClean="0"/>
              <a:t>Communiceren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92896"/>
            <a:ext cx="5121200" cy="339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55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C46ADCC2F05644B7D02251D0B05DD8" ma:contentTypeVersion="0" ma:contentTypeDescription="Een nieuw document maken." ma:contentTypeScope="" ma:versionID="48545e5bcbcfc831ec57747446726b7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a6cb616ae9e357dc57dbe7ea9ea085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7FB07B-76D0-4F45-8CCC-7FCB26EF0B3B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2FE41BD-483D-4241-98BE-5A67ECE132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0909C0-70EE-4054-BEAC-DDAAEDC64B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294</Words>
  <Application>Microsoft Office PowerPoint</Application>
  <PresentationFormat>Diavoorstelling (4:3)</PresentationFormat>
  <Paragraphs>81</Paragraphs>
  <Slides>41</Slides>
  <Notes>0</Notes>
  <HiddenSlides>0</HiddenSlides>
  <MMClips>4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41</vt:i4>
      </vt:variant>
    </vt:vector>
  </HeadingPairs>
  <TitlesOfParts>
    <vt:vector size="44" baseType="lpstr">
      <vt:lpstr>Arial</vt:lpstr>
      <vt:lpstr>Calibri</vt:lpstr>
      <vt:lpstr>Office-thema</vt:lpstr>
      <vt:lpstr>Praktijk Opleiders Cursus</vt:lpstr>
      <vt:lpstr>Programma</vt:lpstr>
      <vt:lpstr>Programma</vt:lpstr>
      <vt:lpstr>Communiceren</vt:lpstr>
      <vt:lpstr>Communiceren</vt:lpstr>
      <vt:lpstr>Communiceren</vt:lpstr>
      <vt:lpstr>Communiceren</vt:lpstr>
      <vt:lpstr>Communiceren</vt:lpstr>
      <vt:lpstr>Communiceren</vt:lpstr>
      <vt:lpstr>Communiceren</vt:lpstr>
      <vt:lpstr>Communiceren</vt:lpstr>
      <vt:lpstr>Communiceren</vt:lpstr>
      <vt:lpstr>Communiceren</vt:lpstr>
      <vt:lpstr>Communiceren</vt:lpstr>
      <vt:lpstr>Communiceren</vt:lpstr>
      <vt:lpstr>Luisteren</vt:lpstr>
      <vt:lpstr>Luisteren</vt:lpstr>
      <vt:lpstr>Luisteren</vt:lpstr>
      <vt:lpstr>Luisteren</vt:lpstr>
      <vt:lpstr>Luisteren</vt:lpstr>
      <vt:lpstr>Luisteren</vt:lpstr>
      <vt:lpstr>Luisteren</vt:lpstr>
      <vt:lpstr>Vragen stellen</vt:lpstr>
      <vt:lpstr>Vragen stellen</vt:lpstr>
      <vt:lpstr>Vragen stellen</vt:lpstr>
      <vt:lpstr>Gesprek voeren</vt:lpstr>
      <vt:lpstr>Gesprek voeren</vt:lpstr>
      <vt:lpstr>Conflicten</vt:lpstr>
      <vt:lpstr>Conflicten</vt:lpstr>
      <vt:lpstr>Conflicten</vt:lpstr>
      <vt:lpstr>Conflicten</vt:lpstr>
      <vt:lpstr>Conflicten</vt:lpstr>
      <vt:lpstr>Conflicten</vt:lpstr>
      <vt:lpstr>Conflicten</vt:lpstr>
      <vt:lpstr>Conflicten</vt:lpstr>
      <vt:lpstr>Gesprek voeren</vt:lpstr>
      <vt:lpstr>Gesprek voeren</vt:lpstr>
      <vt:lpstr>Gesprek voeren</vt:lpstr>
      <vt:lpstr>Gesprek voeren</vt:lpstr>
      <vt:lpstr>Gesprek voeren</vt:lpstr>
      <vt:lpstr>Gesprek voeren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Praktijk Opleiders Cursus</dc:title>
  <dc:creator>Robert Soesman</dc:creator>
  <cp:lastModifiedBy>Piet Segers</cp:lastModifiedBy>
  <cp:revision>61</cp:revision>
  <dcterms:created xsi:type="dcterms:W3CDTF">2015-06-29T11:34:40Z</dcterms:created>
  <dcterms:modified xsi:type="dcterms:W3CDTF">2018-03-20T13:10:40Z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0x01010020C46ADCC2F05644B7D02251D0B05DD8</vt:lpwstr>
  </property>
</Properties>
</file>